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3" r:id="rId2"/>
    <p:sldId id="264" r:id="rId3"/>
    <p:sldId id="265" r:id="rId4"/>
    <p:sldId id="257" r:id="rId5"/>
    <p:sldId id="256" r:id="rId6"/>
    <p:sldId id="266" r:id="rId7"/>
    <p:sldId id="258" r:id="rId8"/>
    <p:sldId id="262" r:id="rId9"/>
    <p:sldId id="259" r:id="rId10"/>
    <p:sldId id="261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BB29D-3823-48DF-AC61-E04ED4E69183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06D0B-0010-4E61-ADE9-DD4CB80FE0B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06D0B-0010-4E61-ADE9-DD4CB80FE0B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7512D-57F6-4A23-A82B-8E98A740A89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655C-D7CC-4DCF-BDD5-D2925D11A88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712"/>
            <a:ext cx="9144000" cy="5255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33400" y="152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HOME PAGE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4572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b="1" dirty="0" smtClean="0"/>
              <a:t>The image below shows complaint box in which one can write his /her complaints and then click on submit (red circled area) to file complaint.</a:t>
            </a:r>
            <a:endParaRPr lang="en-US" b="1" dirty="0"/>
          </a:p>
        </p:txBody>
      </p:sp>
      <p:pic>
        <p:nvPicPr>
          <p:cNvPr id="4" name="Picture 3" descr="comlaint bo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 tra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8153400" cy="45840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3048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USER’S TRANSACTIONS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86740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Clicking on the red circled opens the following page.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inho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3424"/>
            <a:ext cx="9144000" cy="441457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Home Page in which there is a </a:t>
            </a:r>
            <a:r>
              <a:rPr lang="en-US" b="1" dirty="0" err="1" smtClean="0"/>
              <a:t>navbar</a:t>
            </a:r>
            <a:r>
              <a:rPr lang="en-US" b="1" dirty="0" smtClean="0"/>
              <a:t> at the top of it and at the middle 3 buttons are there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52400" y="457200"/>
            <a:ext cx="533400" cy="381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2400" y="914400"/>
            <a:ext cx="533400" cy="381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2400" y="1371600"/>
            <a:ext cx="5334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0" y="457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Register user</a:t>
            </a:r>
            <a:r>
              <a:rPr lang="en-US" dirty="0" smtClean="0"/>
              <a:t>: For registering for society.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User Login</a:t>
            </a:r>
            <a:r>
              <a:rPr lang="en-US" dirty="0" smtClean="0"/>
              <a:t>: Login for society members.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1371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Admin Login</a:t>
            </a:r>
            <a:r>
              <a:rPr lang="en-US" dirty="0" smtClean="0"/>
              <a:t>: Login for admin/head of the society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mber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8534400" cy="4798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228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MEMBER LOGIN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Here member has to enter his/her username and password and then click submit(</a:t>
            </a:r>
            <a:r>
              <a:rPr lang="en-US" b="1" i="1" dirty="0" smtClean="0"/>
              <a:t>blue button</a:t>
            </a:r>
            <a:r>
              <a:rPr lang="en-US" b="1" dirty="0" smtClean="0"/>
              <a:t>) to open user’s dashboard.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010"/>
            <a:ext cx="9144000" cy="5140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5720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DASHBOARD of USER’S LOGIN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avbarlogin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89916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3886200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</a:t>
            </a:r>
            <a:r>
              <a:rPr lang="en-US" b="1" dirty="0" smtClean="0"/>
              <a:t>navigation</a:t>
            </a:r>
            <a:r>
              <a:rPr lang="en-US" dirty="0" smtClean="0"/>
              <a:t> </a:t>
            </a:r>
            <a:r>
              <a:rPr lang="en-US" b="1" dirty="0" smtClean="0"/>
              <a:t>bar</a:t>
            </a:r>
            <a:r>
              <a:rPr lang="en-US" dirty="0" smtClean="0"/>
              <a:t> of </a:t>
            </a:r>
            <a:r>
              <a:rPr lang="en-US" b="1" u="sng" dirty="0" smtClean="0"/>
              <a:t>user login</a:t>
            </a:r>
            <a:r>
              <a:rPr lang="en-US" dirty="0" smtClean="0"/>
              <a:t> page .  It contains four options as follows:</a:t>
            </a:r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Dashboard</a:t>
            </a:r>
            <a:r>
              <a:rPr lang="en-US" dirty="0" smtClean="0"/>
              <a:t> : List of various options like user info, transactions etc.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Events</a:t>
            </a:r>
            <a:r>
              <a:rPr lang="en-US" dirty="0" smtClean="0"/>
              <a:t> : Contains data of events held in society 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Notification</a:t>
            </a:r>
            <a:r>
              <a:rPr lang="en-US" dirty="0" smtClean="0"/>
              <a:t> </a:t>
            </a:r>
            <a:r>
              <a:rPr lang="en-US" b="1" dirty="0" smtClean="0"/>
              <a:t>bell</a:t>
            </a:r>
            <a:r>
              <a:rPr lang="en-US" dirty="0" smtClean="0"/>
              <a:t> : Redirects you to a page where you can see various notices. 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Logout</a:t>
            </a:r>
            <a:r>
              <a:rPr lang="en-US" dirty="0" smtClean="0"/>
              <a:t> : Helps in logging out your page.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tificationbe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838200"/>
            <a:ext cx="1324160" cy="581106"/>
          </a:xfrm>
          <a:prstGeom prst="rect">
            <a:avLst/>
          </a:prstGeom>
        </p:spPr>
      </p:pic>
      <p:pic>
        <p:nvPicPr>
          <p:cNvPr id="5" name="Picture 4" descr="notific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010"/>
            <a:ext cx="9144000" cy="5140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572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/>
              <a:t>This is notification section in which user  can see different notices regarding events ,changes ,payment dues etc.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inf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57166"/>
            <a:ext cx="8153400" cy="4584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1524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USER’S INFO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7912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Clicking on the red marked are redirects you to  the  following page.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inf0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3079"/>
            <a:ext cx="9144000" cy="47749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048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b="1" dirty="0" smtClean="0"/>
              <a:t>This is user’s info in which user details like name ,phone </a:t>
            </a:r>
            <a:r>
              <a:rPr lang="en-US" b="1" dirty="0" err="1" smtClean="0"/>
              <a:t>number,house</a:t>
            </a:r>
            <a:r>
              <a:rPr lang="en-US" b="1" dirty="0" smtClean="0"/>
              <a:t> number and statements can be seen.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lai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8077200" cy="4541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22860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COMPLAINTS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6019800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Clicking on the marked area opens the following page.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248</Words>
  <Application>Microsoft Office PowerPoint</Application>
  <PresentationFormat>On-screen Show (4:3)</PresentationFormat>
  <Paragraphs>26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23</cp:revision>
  <dcterms:created xsi:type="dcterms:W3CDTF">2020-07-28T06:04:43Z</dcterms:created>
  <dcterms:modified xsi:type="dcterms:W3CDTF">2020-07-28T10:55:27Z</dcterms:modified>
</cp:coreProperties>
</file>